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2" r:id="rId5"/>
    <p:sldId id="264" r:id="rId6"/>
    <p:sldId id="260" r:id="rId7"/>
    <p:sldId id="261" r:id="rId8"/>
    <p:sldId id="258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46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7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65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65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181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29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3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6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88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0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5" name="Video 34">
            <a:extLst>
              <a:ext uri="{FF2B5EF4-FFF2-40B4-BE49-F238E27FC236}">
                <a16:creationId xmlns:a16="http://schemas.microsoft.com/office/drawing/2014/main" id="{14CE4B71-9C9F-420D-92D2-70F307F0BD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7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36" name="Rectangle 12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30952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B76AD-1D06-4032-8CDA-8F408ED438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8373" y="744909"/>
            <a:ext cx="4958128" cy="357509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CSCE 4250 Research Topic: Game Engine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363074-ADDB-496F-966C-A19177B56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8373" y="4455151"/>
            <a:ext cx="4958128" cy="1766047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By: Nicholas Jones</a:t>
            </a:r>
          </a:p>
        </p:txBody>
      </p:sp>
      <p:grpSp>
        <p:nvGrpSpPr>
          <p:cNvPr id="37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593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072F-0AD7-410C-A36B-C5C181F7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B04ED-25C8-4136-837A-73EB0290B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Performance Analysis of Game Engines on Mobile and Fixed Devices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Comparing the performance analysis between Mobile and Fixed Device using the same game engine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Game engine used for this will be Unreal Engine 4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Will be comparing Android and Microsoft Windows platforms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607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2535-CBA7-43D0-8FA8-1346B9DC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3F084-F9EB-436B-A6EA-720D9824E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Unreal Engine 4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Game Engine written in C++, showcased in 1998 with the first person shoot </a:t>
            </a:r>
            <a:r>
              <a:rPr lang="en-US" i="1" dirty="0"/>
              <a:t>Unreal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Supports wide range of platforms and is downloadable for free.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Has been used for things beyond game programming such as film making (</a:t>
            </a:r>
            <a:r>
              <a:rPr lang="en-US" i="1" dirty="0"/>
              <a:t>The </a:t>
            </a:r>
            <a:r>
              <a:rPr lang="en-US" i="1" dirty="0" err="1"/>
              <a:t>Mandalorain</a:t>
            </a:r>
            <a:r>
              <a:rPr lang="en-US" i="1" dirty="0"/>
              <a:t> </a:t>
            </a:r>
            <a:r>
              <a:rPr lang="en-US" dirty="0"/>
              <a:t>and </a:t>
            </a:r>
            <a:r>
              <a:rPr lang="en-US" i="1" dirty="0"/>
              <a:t>Westworld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0989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70E7-F45A-481C-9F45-936EDF92F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7E30-DD63-4406-B7D8-38D3491BD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Android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Mobile Operating System based on Linux Kernel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Mostly used on smartphones and tablets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Open Source for developers to use (Android Studio)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Supports different many different languages (Java(UI), C (core), C++)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Microsoft Windows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Graphical operating system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Closed 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Currently runs on Windows NT which is written in C, C++, and Assembly Language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047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DE76-8EAD-4D69-A229-EE7B9121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45B50-D23A-4AB9-BF31-99830A0C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Cloud Gaming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Game engine runs on remote server. What player sees is just the UI and video. The player sends commands to the server. The engine converts client commands into in-game actions, computes the game logic, and renders the game scene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Relies on resource consolidation so it doesn’t hurt performance.</a:t>
            </a:r>
          </a:p>
        </p:txBody>
      </p:sp>
    </p:spTree>
    <p:extLst>
      <p:ext uri="{BB962C8B-B14F-4D97-AF65-F5344CB8AC3E}">
        <p14:creationId xmlns:p14="http://schemas.microsoft.com/office/powerpoint/2010/main" val="2691280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91F5-1CF1-4F94-862E-40D9F1C6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Author’s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36471-DCE8-44B5-979B-99BF223C7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GPU is main source of limitation in these cases.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Frame-Rate of device friendly games is usually higher than 60FPS which is a waste of resources.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Nongraphic components of the game engine can contribute to CPU consumption especially with things like AI, physics, complex scripts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Game classification of the games is based on two criteria: playability and resource variability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67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5CFA6-75C1-4BBE-8323-6348C245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F33F6-417B-4D11-B61B-5FFA00652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Develop a game on Unreal Engine 4 for both Android and Microsoft Windows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Test them and record the results of there CPU consumption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Also record any bug crashes at specific moments if they appear on one platform and not the other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Graph my results and see if the trend the original authors found using Unity is also true for Unreal Engine 4</a:t>
            </a:r>
          </a:p>
        </p:txBody>
      </p:sp>
    </p:spTree>
    <p:extLst>
      <p:ext uri="{BB962C8B-B14F-4D97-AF65-F5344CB8AC3E}">
        <p14:creationId xmlns:p14="http://schemas.microsoft.com/office/powerpoint/2010/main" val="4180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BB9B-7B8F-45CD-82D5-183D6E3A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7B57D-09A7-4A4E-8A0C-027FE1C0F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FAROUK MESSAOUDI, IRT </a:t>
            </a:r>
            <a:r>
              <a:rPr lang="en-US" dirty="0" err="1"/>
              <a:t>bcom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ADLEN KSENTINI, </a:t>
            </a:r>
            <a:r>
              <a:rPr lang="en-US" dirty="0" err="1"/>
              <a:t>Eurecom</a:t>
            </a:r>
            <a:r>
              <a:rPr lang="en-US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GWENDAL SIMON, Telecom Bretagne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PHILIPPE BERTIN, IRT </a:t>
            </a:r>
            <a:r>
              <a:rPr lang="en-US" dirty="0" err="1"/>
              <a:t>bcom</a:t>
            </a:r>
            <a:r>
              <a:rPr lang="en-US" dirty="0"/>
              <a:t>, Orange Labs</a:t>
            </a:r>
          </a:p>
        </p:txBody>
      </p:sp>
    </p:spTree>
    <p:extLst>
      <p:ext uri="{BB962C8B-B14F-4D97-AF65-F5344CB8AC3E}">
        <p14:creationId xmlns:p14="http://schemas.microsoft.com/office/powerpoint/2010/main" val="3276864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7BB7E-22E9-43A8-B00E-2FB77D71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48353-6720-432F-BA01-CAB701F3C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600" dirty="0"/>
              <a:t>Farouk </a:t>
            </a:r>
            <a:r>
              <a:rPr lang="en-US" sz="1600" dirty="0" err="1"/>
              <a:t>Messaoudi</a:t>
            </a:r>
            <a:r>
              <a:rPr lang="en-US" sz="1600" dirty="0"/>
              <a:t>, </a:t>
            </a:r>
            <a:r>
              <a:rPr lang="en-US" sz="1600" dirty="0" err="1"/>
              <a:t>Adlen</a:t>
            </a:r>
            <a:r>
              <a:rPr lang="en-US" sz="1600" dirty="0"/>
              <a:t> </a:t>
            </a:r>
            <a:r>
              <a:rPr lang="en-US" sz="1600" dirty="0" err="1"/>
              <a:t>Ksentini</a:t>
            </a:r>
            <a:r>
              <a:rPr lang="en-US" sz="1600" dirty="0"/>
              <a:t>, Gwendal Simon, and Philippe </a:t>
            </a:r>
            <a:r>
              <a:rPr lang="en-US" sz="1600" dirty="0" err="1"/>
              <a:t>Bertin</a:t>
            </a:r>
            <a:r>
              <a:rPr lang="en-US" sz="1600" dirty="0"/>
              <a:t>. 2017. Performance Analysis of Game Engines on Mobile and Fixed Devices. ACM Trans. Multimedia </a:t>
            </a:r>
            <a:r>
              <a:rPr lang="en-US" sz="1600" dirty="0" err="1"/>
              <a:t>Comput</a:t>
            </a:r>
            <a:r>
              <a:rPr lang="en-US" sz="1600" dirty="0"/>
              <a:t>. </a:t>
            </a:r>
            <a:r>
              <a:rPr lang="en-US" sz="1600" dirty="0" err="1"/>
              <a:t>Commun</a:t>
            </a:r>
            <a:r>
              <a:rPr lang="en-US" sz="1600" dirty="0"/>
              <a:t>. Appl. 13, 4, Article 57 (October 2017), 28 pages. </a:t>
            </a:r>
            <a:r>
              <a:rPr lang="en-US" sz="1600" dirty="0" err="1"/>
              <a:t>DOI:https</a:t>
            </a:r>
            <a:r>
              <a:rPr lang="en-US" sz="1600" dirty="0"/>
              <a:t>://doi-org.libproxy.library.unt.edu/10.1145/3115934 </a:t>
            </a:r>
          </a:p>
        </p:txBody>
      </p:sp>
    </p:spTree>
    <p:extLst>
      <p:ext uri="{BB962C8B-B14F-4D97-AF65-F5344CB8AC3E}">
        <p14:creationId xmlns:p14="http://schemas.microsoft.com/office/powerpoint/2010/main" val="608582823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DarkSeedLeftStep">
      <a:dk1>
        <a:srgbClr val="000000"/>
      </a:dk1>
      <a:lt1>
        <a:srgbClr val="FFFFFF"/>
      </a:lt1>
      <a:dk2>
        <a:srgbClr val="191634"/>
      </a:dk2>
      <a:lt2>
        <a:srgbClr val="F0F3F3"/>
      </a:lt2>
      <a:accent1>
        <a:srgbClr val="D04060"/>
      </a:accent1>
      <a:accent2>
        <a:srgbClr val="BE2E8B"/>
      </a:accent2>
      <a:accent3>
        <a:srgbClr val="C840D0"/>
      </a:accent3>
      <a:accent4>
        <a:srgbClr val="7A2EBE"/>
      </a:accent4>
      <a:accent5>
        <a:srgbClr val="4F40D0"/>
      </a:accent5>
      <a:accent6>
        <a:srgbClr val="2E5ABE"/>
      </a:accent6>
      <a:hlink>
        <a:srgbClr val="7151C5"/>
      </a:hlink>
      <a:folHlink>
        <a:srgbClr val="7F7F7F"/>
      </a:folHlink>
    </a:clrScheme>
    <a:fontScheme name="Custom 23">
      <a:majorFont>
        <a:latin typeface="Rockwell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450</Words>
  <Application>Microsoft Office PowerPoint</Application>
  <PresentationFormat>Widescreen</PresentationFormat>
  <Paragraphs>43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Avenir Next LT Pro</vt:lpstr>
      <vt:lpstr>AvenirNext LT Pro Medium</vt:lpstr>
      <vt:lpstr>Rockwell</vt:lpstr>
      <vt:lpstr>Segoe UI</vt:lpstr>
      <vt:lpstr>Wingdings</vt:lpstr>
      <vt:lpstr>ExploreVTI</vt:lpstr>
      <vt:lpstr>CSCE 4250 Research Topic: Game Engine Performance</vt:lpstr>
      <vt:lpstr>Topic</vt:lpstr>
      <vt:lpstr>Background Information</vt:lpstr>
      <vt:lpstr>Background Information(cont.)</vt:lpstr>
      <vt:lpstr>Background Information(cont.)</vt:lpstr>
      <vt:lpstr>Author’s Results</vt:lpstr>
      <vt:lpstr>Validation Process</vt:lpstr>
      <vt:lpstr>Contributors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CSCE 4250 Research Topic: Game Engine Performance</dc:title>
  <dc:creator>Jones, Nicholas</dc:creator>
  <cp:lastModifiedBy>Jones, Nicholas</cp:lastModifiedBy>
  <cp:revision>1</cp:revision>
  <dcterms:created xsi:type="dcterms:W3CDTF">2021-01-26T21:44:53Z</dcterms:created>
  <dcterms:modified xsi:type="dcterms:W3CDTF">2021-01-26T23:23:28Z</dcterms:modified>
</cp:coreProperties>
</file>